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4" d="100"/>
          <a:sy n="54" d="100"/>
        </p:scale>
        <p:origin x="-1176" y="0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26268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“Type a quote here.”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Haversham Neighbourhood Plan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6700" dirty="0" smtClean="0"/>
              <a:t>Haversham</a:t>
            </a:r>
            <a:r>
              <a:rPr lang="en-GB" sz="6700" dirty="0" smtClean="0"/>
              <a:t> cum Little Linford</a:t>
            </a:r>
            <a:r>
              <a:rPr sz="6700" dirty="0" smtClean="0"/>
              <a:t> </a:t>
            </a:r>
            <a:r>
              <a:rPr dirty="0" err="1"/>
              <a:t>Neighbourhood</a:t>
            </a:r>
            <a:r>
              <a:rPr dirty="0"/>
              <a:t> Plan</a:t>
            </a:r>
          </a:p>
        </p:txBody>
      </p:sp>
      <p:sp>
        <p:nvSpPr>
          <p:cNvPr id="120" name="Open Day Presentation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Open </a:t>
            </a:r>
            <a:r>
              <a:rPr lang="en-GB" dirty="0" smtClean="0"/>
              <a:t>Meeting </a:t>
            </a:r>
            <a:r>
              <a:rPr dirty="0" smtClean="0"/>
              <a:t>Presentation</a:t>
            </a:r>
            <a:endParaRPr lang="en-GB" dirty="0" smtClean="0"/>
          </a:p>
          <a:p>
            <a:r>
              <a:rPr lang="en-GB" dirty="0" smtClean="0"/>
              <a:t>Wednesday 14 March 2018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ession Forma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smtClean="0"/>
              <a:t>Tonight’s Agenda</a:t>
            </a:r>
            <a:endParaRPr dirty="0"/>
          </a:p>
        </p:txBody>
      </p:sp>
      <p:sp>
        <p:nvSpPr>
          <p:cNvPr id="124" name="Body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2800" dirty="0" smtClean="0"/>
              <a:t>What is a Neighbourhood Plan?</a:t>
            </a:r>
          </a:p>
          <a:p>
            <a:pPr algn="l"/>
            <a:r>
              <a:rPr lang="en-GB" sz="2800" dirty="0" smtClean="0"/>
              <a:t>Existing MK Policies</a:t>
            </a:r>
          </a:p>
          <a:p>
            <a:pPr algn="l"/>
            <a:r>
              <a:rPr lang="en-GB" sz="2800" dirty="0" smtClean="0"/>
              <a:t>What do we have to consider?</a:t>
            </a:r>
          </a:p>
          <a:p>
            <a:pPr algn="l"/>
            <a:r>
              <a:rPr lang="en-GB" sz="2800" dirty="0" smtClean="0"/>
              <a:t>What opportunities do we have?</a:t>
            </a:r>
          </a:p>
          <a:p>
            <a:pPr algn="l"/>
            <a:r>
              <a:rPr lang="en-GB" sz="2800" dirty="0" smtClean="0"/>
              <a:t>What is most important to us?</a:t>
            </a:r>
            <a:endParaRPr sz="2800" dirty="0"/>
          </a:p>
        </p:txBody>
      </p:sp>
      <p:pic>
        <p:nvPicPr>
          <p:cNvPr id="21" name="Picture Placeholder 20"/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3" r="17643"/>
          <a:stretch>
            <a:fillRect/>
          </a:stretch>
        </p:blipFill>
        <p:spPr/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a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 smtClean="0"/>
              <a:t>Making a </a:t>
            </a:r>
            <a:br>
              <a:rPr lang="en-GB" dirty="0" smtClean="0"/>
            </a:br>
            <a:r>
              <a:rPr lang="en-GB" dirty="0" smtClean="0"/>
              <a:t>Neighbourhood Plan</a:t>
            </a:r>
            <a:endParaRPr dirty="0"/>
          </a:p>
        </p:txBody>
      </p:sp>
      <p:sp>
        <p:nvSpPr>
          <p:cNvPr id="135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smtClean="0"/>
              <a:t>What is a Neighbourhood Plan?</a:t>
            </a:r>
          </a:p>
          <a:p>
            <a:r>
              <a:rPr lang="en-GB" dirty="0" smtClean="0"/>
              <a:t>What can it influence and what is out of scope?</a:t>
            </a:r>
          </a:p>
          <a:p>
            <a:r>
              <a:rPr lang="en-GB" dirty="0" smtClean="0"/>
              <a:t>What do we want to achieve by making one?</a:t>
            </a:r>
          </a:p>
          <a:p>
            <a:r>
              <a:rPr lang="en-GB" dirty="0" smtClean="0"/>
              <a:t>What could happen if we don’t?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33381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2907" r="2907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7239" r="7239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850" b="285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812" r="181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Existing MKC Polic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Existing MKC Policies</a:t>
            </a:r>
          </a:p>
        </p:txBody>
      </p:sp>
      <p:sp>
        <p:nvSpPr>
          <p:cNvPr id="138" name="defined development boundary at new village but old village and Little Linford part of the open countrysid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6052" indent="-416052" defTabSz="531622">
              <a:spcBef>
                <a:spcPts val="3800"/>
              </a:spcBef>
              <a:defRPr sz="3458"/>
            </a:pPr>
            <a:r>
              <a:rPr lang="en-GB" dirty="0" smtClean="0"/>
              <a:t>D</a:t>
            </a:r>
            <a:r>
              <a:rPr dirty="0" err="1" smtClean="0"/>
              <a:t>efined</a:t>
            </a:r>
            <a:r>
              <a:rPr dirty="0" smtClean="0"/>
              <a:t> </a:t>
            </a:r>
            <a:r>
              <a:rPr dirty="0"/>
              <a:t>development boundary at new village but old village and Little Linford part of the open countryside</a:t>
            </a:r>
          </a:p>
          <a:p>
            <a:pPr marL="416052" indent="-416052" defTabSz="531622">
              <a:spcBef>
                <a:spcPts val="3800"/>
              </a:spcBef>
              <a:defRPr sz="3458"/>
            </a:pPr>
            <a:r>
              <a:rPr dirty="0"/>
              <a:t>Area of Attractive Landscape </a:t>
            </a:r>
          </a:p>
          <a:p>
            <a:pPr marL="416052" indent="-416052" defTabSz="531622">
              <a:spcBef>
                <a:spcPts val="3800"/>
              </a:spcBef>
              <a:defRPr sz="3458"/>
            </a:pPr>
            <a:r>
              <a:rPr dirty="0"/>
              <a:t>Listed Buildings and Scheduled Ancient Monument</a:t>
            </a:r>
          </a:p>
          <a:p>
            <a:pPr marL="416052" indent="-416052" defTabSz="531622">
              <a:spcBef>
                <a:spcPts val="3800"/>
              </a:spcBef>
              <a:defRPr sz="3458"/>
            </a:pPr>
            <a:r>
              <a:rPr dirty="0"/>
              <a:t>Linford Lakes Area/Linear Park</a:t>
            </a:r>
          </a:p>
          <a:p>
            <a:pPr marL="416052" indent="-416052" defTabSz="531622">
              <a:spcBef>
                <a:spcPts val="3800"/>
              </a:spcBef>
              <a:defRPr sz="3458"/>
            </a:pPr>
            <a:r>
              <a:rPr dirty="0"/>
              <a:t>Open spaces and community facility (school) at new village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9467" r="9467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onstrai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Considerations</a:t>
            </a:r>
            <a:endParaRPr dirty="0"/>
          </a:p>
        </p:txBody>
      </p:sp>
      <p:sp>
        <p:nvSpPr>
          <p:cNvPr id="143" name="rural location…"/>
          <p:cNvSpPr txBox="1">
            <a:spLocks noGrp="1"/>
          </p:cNvSpPr>
          <p:nvPr>
            <p:ph type="body" idx="1"/>
          </p:nvPr>
        </p:nvSpPr>
        <p:spPr>
          <a:xfrm>
            <a:off x="952500" y="252730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rPr dirty="0"/>
              <a:t>rural location</a:t>
            </a:r>
          </a:p>
          <a:p>
            <a:r>
              <a:rPr dirty="0"/>
              <a:t>few local services</a:t>
            </a:r>
          </a:p>
          <a:p>
            <a:r>
              <a:rPr dirty="0"/>
              <a:t>landscape character</a:t>
            </a:r>
          </a:p>
          <a:p>
            <a:r>
              <a:rPr dirty="0"/>
              <a:t>local nature reserve</a:t>
            </a:r>
          </a:p>
          <a:p>
            <a:r>
              <a:rPr dirty="0"/>
              <a:t>through </a:t>
            </a:r>
            <a:r>
              <a:rPr dirty="0" smtClean="0"/>
              <a:t>traffic</a:t>
            </a:r>
            <a:endParaRPr lang="en-GB" dirty="0" smtClean="0"/>
          </a:p>
          <a:p>
            <a:r>
              <a:rPr lang="en-GB" dirty="0"/>
              <a:t>n</a:t>
            </a:r>
            <a:r>
              <a:rPr lang="en-GB" dirty="0" smtClean="0"/>
              <a:t>atural barrier of River Ouse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2887" r="2887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Opportun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Opportunities</a:t>
            </a:r>
          </a:p>
        </p:txBody>
      </p:sp>
      <p:sp>
        <p:nvSpPr>
          <p:cNvPr id="148" name="new homes to meet local need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new homes to meet local needs</a:t>
            </a:r>
          </a:p>
          <a:p>
            <a:r>
              <a:rPr dirty="0"/>
              <a:t>new community facility</a:t>
            </a:r>
          </a:p>
          <a:p>
            <a:r>
              <a:rPr dirty="0"/>
              <a:t>investment in traffic management</a:t>
            </a:r>
          </a:p>
          <a:p>
            <a:r>
              <a:rPr dirty="0" smtClean="0"/>
              <a:t>relationship </a:t>
            </a:r>
            <a:r>
              <a:rPr dirty="0"/>
              <a:t>between old and new villages</a:t>
            </a:r>
          </a:p>
          <a:p>
            <a:r>
              <a:rPr dirty="0"/>
              <a:t>high quality design</a:t>
            </a:r>
          </a:p>
          <a:p>
            <a:r>
              <a:rPr dirty="0"/>
              <a:t>protection of rural </a:t>
            </a:r>
            <a:r>
              <a:rPr lang="en-GB" dirty="0" smtClean="0"/>
              <a:t>part </a:t>
            </a:r>
            <a:r>
              <a:rPr dirty="0" smtClean="0"/>
              <a:t>of </a:t>
            </a:r>
            <a:r>
              <a:rPr dirty="0"/>
              <a:t>Parish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Key Objectiv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smtClean="0"/>
              <a:t>Typical</a:t>
            </a:r>
            <a:r>
              <a:rPr dirty="0" smtClean="0"/>
              <a:t> </a:t>
            </a:r>
            <a:r>
              <a:rPr dirty="0"/>
              <a:t>Objectives</a:t>
            </a:r>
          </a:p>
        </p:txBody>
      </p:sp>
      <p:sp>
        <p:nvSpPr>
          <p:cNvPr id="151" name="manage traffic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manage traffic</a:t>
            </a:r>
          </a:p>
          <a:p>
            <a:r>
              <a:rPr dirty="0"/>
              <a:t>preserve heritage</a:t>
            </a:r>
          </a:p>
          <a:p>
            <a:r>
              <a:rPr lang="en-GB" dirty="0"/>
              <a:t>p</a:t>
            </a:r>
            <a:r>
              <a:rPr lang="en-GB" dirty="0" smtClean="0"/>
              <a:t>rotect </a:t>
            </a:r>
            <a:r>
              <a:rPr dirty="0" smtClean="0"/>
              <a:t>sensitive </a:t>
            </a:r>
            <a:r>
              <a:rPr dirty="0"/>
              <a:t>landscapes</a:t>
            </a:r>
          </a:p>
          <a:p>
            <a:r>
              <a:rPr dirty="0"/>
              <a:t>avoid harm to biodiversity</a:t>
            </a:r>
          </a:p>
          <a:p>
            <a:r>
              <a:rPr lang="en-GB" dirty="0"/>
              <a:t>p</a:t>
            </a:r>
            <a:r>
              <a:rPr lang="en-GB" dirty="0" smtClean="0"/>
              <a:t>rotect characteristics of current settlement(s)</a:t>
            </a:r>
            <a:endParaRPr dirty="0"/>
          </a:p>
          <a:p>
            <a:r>
              <a:rPr lang="en-GB" dirty="0" smtClean="0"/>
              <a:t>preserve or enhance </a:t>
            </a:r>
            <a:r>
              <a:rPr dirty="0" smtClean="0"/>
              <a:t>community </a:t>
            </a:r>
            <a:r>
              <a:rPr dirty="0" err="1" smtClean="0"/>
              <a:t>facilit</a:t>
            </a:r>
            <a:r>
              <a:rPr lang="en-GB" dirty="0" err="1" smtClean="0"/>
              <a:t>ies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raffi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Traffic</a:t>
            </a:r>
          </a:p>
        </p:txBody>
      </p:sp>
      <p:sp>
        <p:nvSpPr>
          <p:cNvPr id="154" name="How important is it that new development avoids making existing traffic problems worse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How important is it that </a:t>
            </a:r>
            <a:r>
              <a:rPr lang="en-GB" dirty="0" smtClean="0"/>
              <a:t>any </a:t>
            </a:r>
            <a:r>
              <a:rPr dirty="0" smtClean="0"/>
              <a:t>new </a:t>
            </a:r>
            <a:r>
              <a:rPr dirty="0"/>
              <a:t>development avoids making existing traffic problems worse?</a:t>
            </a:r>
          </a:p>
          <a:p>
            <a: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Are traffic management measures necessary and possible?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Herita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Heritage</a:t>
            </a:r>
          </a:p>
        </p:txBody>
      </p:sp>
      <p:sp>
        <p:nvSpPr>
          <p:cNvPr id="157" name="How important is it that new development avoids harming our listed buildings and other heritage assets? Is there derelict/unkempt land that could be improved by new development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dirty="0"/>
              <a:t>How important is it that </a:t>
            </a:r>
            <a:r>
              <a:rPr lang="en-GB" dirty="0" smtClean="0"/>
              <a:t>any </a:t>
            </a:r>
            <a:r>
              <a:rPr dirty="0" smtClean="0"/>
              <a:t>new </a:t>
            </a:r>
            <a:r>
              <a:rPr dirty="0"/>
              <a:t>development avoids harming our listed buildings and other heritage assets? </a:t>
            </a:r>
            <a:endParaRPr lang="en-GB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dirty="0" smtClean="0"/>
              <a:t>Is </a:t>
            </a:r>
            <a:r>
              <a:rPr dirty="0"/>
              <a:t>there derelict/unkempt land that could be improved by new development?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Landscap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Landscape</a:t>
            </a:r>
          </a:p>
        </p:txBody>
      </p:sp>
      <p:sp>
        <p:nvSpPr>
          <p:cNvPr id="160" name="How important is it that new development avoids the most sensitive landscape areas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How important is it that </a:t>
            </a:r>
            <a:r>
              <a:rPr lang="en-GB" dirty="0" smtClean="0"/>
              <a:t>any </a:t>
            </a:r>
            <a:r>
              <a:rPr dirty="0" smtClean="0"/>
              <a:t>new </a:t>
            </a:r>
            <a:r>
              <a:rPr dirty="0"/>
              <a:t>development avoids the most sensitive landscape areas?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Biodivers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Biodiversity</a:t>
            </a:r>
          </a:p>
        </p:txBody>
      </p:sp>
      <p:sp>
        <p:nvSpPr>
          <p:cNvPr id="163" name="How important is it that new development avoids areas of biodiversity interest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How important is it that </a:t>
            </a:r>
            <a:r>
              <a:rPr lang="en-GB" dirty="0" smtClean="0"/>
              <a:t>any </a:t>
            </a:r>
            <a:r>
              <a:rPr dirty="0" smtClean="0"/>
              <a:t>new </a:t>
            </a:r>
            <a:r>
              <a:rPr dirty="0"/>
              <a:t>development avoids areas of biodiversity interest?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Village Merg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 smtClean="0"/>
              <a:t>Settlement characteristics</a:t>
            </a:r>
            <a:endParaRPr dirty="0"/>
          </a:p>
        </p:txBody>
      </p:sp>
      <p:sp>
        <p:nvSpPr>
          <p:cNvPr id="166" name="How important is it to keep the two parts of the village separate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How important is it to </a:t>
            </a:r>
            <a:r>
              <a:rPr lang="en-GB" dirty="0" smtClean="0"/>
              <a:t>preserve the individual characteristics of the settlements in the parish? 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ommunity Facil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Community Facility</a:t>
            </a:r>
          </a:p>
        </p:txBody>
      </p:sp>
      <p:sp>
        <p:nvSpPr>
          <p:cNvPr id="169" name="How important is it that we secure a new facility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smtClean="0"/>
              <a:t>How </a:t>
            </a:r>
            <a:r>
              <a:rPr dirty="0"/>
              <a:t>important is it that we </a:t>
            </a:r>
            <a:r>
              <a:rPr lang="en-GB" dirty="0" smtClean="0"/>
              <a:t>have </a:t>
            </a:r>
            <a:r>
              <a:rPr dirty="0" smtClean="0"/>
              <a:t>a </a:t>
            </a:r>
            <a:r>
              <a:rPr dirty="0"/>
              <a:t>new facility? </a:t>
            </a:r>
          </a:p>
          <a:p>
            <a: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What factors should determine the best location for it?</a:t>
            </a:r>
          </a:p>
          <a:p>
            <a:pPr marL="0" indent="0"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How important is it going to be to use development funding (S106) to pay for </a:t>
            </a:r>
            <a:r>
              <a:rPr lang="en-GB" dirty="0" smtClean="0"/>
              <a:t>any</a:t>
            </a:r>
            <a:r>
              <a:rPr dirty="0" smtClean="0"/>
              <a:t> </a:t>
            </a:r>
            <a:r>
              <a:rPr dirty="0"/>
              <a:t>new facility?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anking Objectiv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Ranking Objectives</a:t>
            </a:r>
          </a:p>
        </p:txBody>
      </p:sp>
      <p:sp>
        <p:nvSpPr>
          <p:cNvPr id="172" name="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85799" indent="-685799">
              <a:buSzPct val="100000"/>
              <a:buAutoNum type="arabicPeriod"/>
            </a:pPr>
            <a:r>
              <a:t>?</a:t>
            </a:r>
          </a:p>
          <a:p>
            <a:pPr marL="685799" indent="-685799">
              <a:buSzPct val="100000"/>
              <a:buAutoNum type="arabicPeriod"/>
            </a:pPr>
            <a:r>
              <a:t>?</a:t>
            </a:r>
          </a:p>
          <a:p>
            <a:pPr marL="685799" indent="-685799">
              <a:buSzPct val="100000"/>
              <a:buAutoNum type="arabicPeriod"/>
            </a:pPr>
            <a:r>
              <a:t>?</a:t>
            </a:r>
          </a:p>
          <a:p>
            <a:pPr marL="685799" indent="-685799">
              <a:buSzPct val="100000"/>
              <a:buAutoNum type="arabicPeriod"/>
            </a:pPr>
            <a:r>
              <a:t>?</a:t>
            </a:r>
          </a:p>
          <a:p>
            <a:pPr marL="685799" indent="-685799">
              <a:buSzPct val="100000"/>
              <a:buAutoNum type="arabicPeriod"/>
            </a:pPr>
            <a:r>
              <a:t>?</a:t>
            </a:r>
          </a:p>
          <a:p>
            <a:pPr marL="685799" indent="-685799">
              <a:buSzPct val="100000"/>
              <a:buAutoNum type="arabicPeriod"/>
            </a:pPr>
            <a: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onclusion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Conclusions?</a:t>
            </a:r>
          </a:p>
        </p:txBody>
      </p:sp>
      <p:sp>
        <p:nvSpPr>
          <p:cNvPr id="175" name="what have we learned about what our Plan could do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smtClean="0"/>
              <a:t>W</a:t>
            </a:r>
            <a:r>
              <a:rPr dirty="0" smtClean="0"/>
              <a:t>hat </a:t>
            </a:r>
            <a:r>
              <a:rPr dirty="0"/>
              <a:t>have we learned about what our Plan could do?</a:t>
            </a:r>
          </a:p>
          <a:p>
            <a:r>
              <a:rPr lang="en-GB" smtClean="0"/>
              <a:t>W</a:t>
            </a:r>
            <a:r>
              <a:rPr smtClean="0"/>
              <a:t>hat </a:t>
            </a:r>
            <a:r>
              <a:rPr dirty="0"/>
              <a:t>level of consensus is there for the ranked objectives?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Questionnaire to everyone in Parish</a:t>
            </a:r>
          </a:p>
          <a:p>
            <a:r>
              <a:rPr lang="en-GB" dirty="0" smtClean="0"/>
              <a:t>Parish Council NP committee will evaluate:</a:t>
            </a:r>
          </a:p>
          <a:p>
            <a:pPr lvl="1"/>
            <a:r>
              <a:rPr lang="en-GB" dirty="0" smtClean="0"/>
              <a:t>Outcome of tonight’s meeting</a:t>
            </a:r>
          </a:p>
          <a:p>
            <a:pPr lvl="1"/>
            <a:r>
              <a:rPr lang="en-GB" dirty="0" smtClean="0"/>
              <a:t>Information from Questionnaires</a:t>
            </a:r>
          </a:p>
          <a:p>
            <a:pPr lvl="1"/>
            <a:r>
              <a:rPr lang="en-GB" dirty="0" smtClean="0"/>
              <a:t>Options available</a:t>
            </a:r>
          </a:p>
          <a:p>
            <a:r>
              <a:rPr lang="en-GB" dirty="0" smtClean="0"/>
              <a:t>Draft Neighbourhood Plan produced for consultation</a:t>
            </a:r>
          </a:p>
          <a:p>
            <a:r>
              <a:rPr lang="en-GB" dirty="0" smtClean="0"/>
              <a:t>Submit Plan to MKC for </a:t>
            </a:r>
            <a:r>
              <a:rPr lang="en-GB" smtClean="0"/>
              <a:t>examination then Referendum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22445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9829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420</Words>
  <Application>Microsoft Office PowerPoint</Application>
  <PresentationFormat>Custom</PresentationFormat>
  <Paragraphs>76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Gradient</vt:lpstr>
      <vt:lpstr>Haversham cum Little Linford Neighbourhood Plan</vt:lpstr>
      <vt:lpstr>Tonight’s Agenda</vt:lpstr>
      <vt:lpstr>Making a  Neighbourhood Plan</vt:lpstr>
      <vt:lpstr>PowerPoint Presentation</vt:lpstr>
      <vt:lpstr>PowerPoint Presentation</vt:lpstr>
      <vt:lpstr>PowerPoint Presentation</vt:lpstr>
      <vt:lpstr>PowerPoint Presentation</vt:lpstr>
      <vt:lpstr>Existing MKC Policies</vt:lpstr>
      <vt:lpstr>PowerPoint Presentation</vt:lpstr>
      <vt:lpstr>Considerations</vt:lpstr>
      <vt:lpstr>PowerPoint Presentation</vt:lpstr>
      <vt:lpstr>Opportunities</vt:lpstr>
      <vt:lpstr>Typical Objectives</vt:lpstr>
      <vt:lpstr>Traffic</vt:lpstr>
      <vt:lpstr>Heritage</vt:lpstr>
      <vt:lpstr>Landscape</vt:lpstr>
      <vt:lpstr>Biodiversity</vt:lpstr>
      <vt:lpstr>Settlement characteristics</vt:lpstr>
      <vt:lpstr>Community Facility</vt:lpstr>
      <vt:lpstr>Ranking Objectives</vt:lpstr>
      <vt:lpstr>Conclusions?</vt:lpstr>
      <vt:lpstr>Next Steps</vt:lpstr>
      <vt:lpstr>Any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Haversham cum Little Linford Neighbourhood Plan</dc:title>
  <dc:creator>Richard Pryor</dc:creator>
  <cp:lastModifiedBy>P.M.Furniss</cp:lastModifiedBy>
  <cp:revision>18</cp:revision>
  <dcterms:modified xsi:type="dcterms:W3CDTF">2018-05-02T08:20:17Z</dcterms:modified>
</cp:coreProperties>
</file>